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068" autoAdjust="0"/>
  </p:normalViewPr>
  <p:slideViewPr>
    <p:cSldViewPr snapToGrid="0">
      <p:cViewPr>
        <p:scale>
          <a:sx n="50" d="100"/>
          <a:sy n="50" d="100"/>
        </p:scale>
        <p:origin x="1208" y="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7683D-4A13-4937-BA07-4D10C6CF0E5C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0A244-F798-42E0-A326-00A2C0E7B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804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10A244-F798-42E0-A326-00A2C0E7B94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330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7C705-8C5A-0AED-B4E8-E3B27ECB0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837349-3BF9-4800-9691-01BEAD038A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EB380-0BDC-23AE-9E55-FBFDD2684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EB58-11C5-4D81-9E44-51F1423CDCDE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76131C-A807-60CD-FA0F-F68B760EF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F9ACB-0250-37C0-47B8-AE0C7DAB4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943-040F-4009-B3A4-7B933A250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504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CDEB6-A754-A5C1-6392-05A6EBD19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2F4A9C-282B-4184-D084-3C7595F88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3DEC5-9F46-8419-1610-463FCEF66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EB58-11C5-4D81-9E44-51F1423CDCDE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38E03-E852-5590-C384-846375A10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7C451-A349-ED4C-FF24-251B0744B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943-040F-4009-B3A4-7B933A250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676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B9B353-A0AE-3D59-0A7C-EF5C99E3A2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06A19B-9553-B666-1097-CF10E51B4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BE67D-ED00-0F89-BAA4-E0532E61F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EB58-11C5-4D81-9E44-51F1423CDCDE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EAE20-6031-5FAD-9823-E74633168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8DC8B-ED5B-5EE4-7114-4120221C3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943-040F-4009-B3A4-7B933A250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745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D7890-492E-E24E-5FA9-B8DBD3189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2C2CC-C793-BA09-5763-C63CDB1B3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7C97B-EC0B-CFDC-C954-20E92D00A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EB58-11C5-4D81-9E44-51F1423CDCDE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7EDDA-99E5-E58E-2227-1B0E85A32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652A5-63CD-0C9F-7385-695067DA2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943-040F-4009-B3A4-7B933A250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94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9A0AF-1C3D-9DD7-D314-BFAF94976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49C6C-54DD-2FE3-04B6-752658B62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139F7-262A-52CE-7A0A-5E25119E5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EB58-11C5-4D81-9E44-51F1423CDCDE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102CC-164F-F457-84EF-556791385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F4B2E-A4E9-1761-7CC6-95F5D49C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943-040F-4009-B3A4-7B933A250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63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21E60-236B-093C-0D49-BF8FCC459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8BCB9-2499-0447-F35D-ACD6BED99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9B0476-47F6-E58E-E7D6-1DDDDDD3D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1AC452-E365-1D4F-3A43-27724DC3D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EB58-11C5-4D81-9E44-51F1423CDCDE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FE1763-52CF-8310-FBC6-033C40F2A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1AF195-7DAE-2E26-D8DA-91E24E6A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943-040F-4009-B3A4-7B933A250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77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8F2B6-9B3D-7BE3-D444-997957ED7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A67C9-C9D1-D66E-5661-DCB190408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F38E30-C238-BDA1-14E8-9C7344684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E945E0-0DD1-3720-6973-0E3336747A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31F99F-5AC8-DE12-C539-BA12D2EC18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CE0622-D07E-1D0A-3D27-C17D4B1C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EB58-11C5-4D81-9E44-51F1423CDCDE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DE6666-B8E9-F5F7-4B39-492D7659F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514C64-872C-38C7-C567-2D0945C7B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943-040F-4009-B3A4-7B933A250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649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1E95D-38F0-5396-EA60-ACC916E6D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151397-3F38-59F9-7FB9-1854E419F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EB58-11C5-4D81-9E44-51F1423CDCDE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1228F3-3465-D035-E1A1-5A8996D6D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BF635A-1CBB-A8F5-9F8B-991FA867F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943-040F-4009-B3A4-7B933A250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676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7083CC-413F-DBC4-4706-4D0C7578F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EB58-11C5-4D81-9E44-51F1423CDCDE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D766E5-661A-70D8-2E9F-69927D40B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7C00A6-B3D5-EAA5-28A0-D3CD8D8E7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943-040F-4009-B3A4-7B933A250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9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4B386-04C4-A8AB-5884-27AACCAC4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33B50-0D68-C570-CF1E-0CA6B27C0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D7A17F-3AA2-28EC-F3A6-F5C9D6C0F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952BFA-7E9D-9AE7-0825-01C7BD6A0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EB58-11C5-4D81-9E44-51F1423CDCDE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829EDB-2157-E01D-A084-B77AF64EE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7B1DB6-BFC2-0A33-F621-B4F2AEC3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943-040F-4009-B3A4-7B933A250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56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F730F-E837-CC08-B6AB-B27FE7BFF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764018-CC60-E48A-0FA6-999A653BAF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385F1-7A2E-BBAD-3C9B-F8F78FF63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A5D44D-E0EE-0365-04BB-2FB4B1475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EB58-11C5-4D81-9E44-51F1423CDCDE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5A08C-7E3D-0583-FCB7-D5272B47D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6BF80-D56E-93B7-41D0-04E97D3A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28943-040F-4009-B3A4-7B933A250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296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B22189-EAC5-6D42-1BA5-744B79F55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1DC94-1958-A859-A486-202DEDD76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BC1EE-EAF1-6B43-CE71-E58A751FA4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C6EB58-11C5-4D81-9E44-51F1423CDCDE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3036E-EE0B-F02D-5CB9-B6758EA7DE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DEA96-FD86-93A4-FAD7-94F09FD157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628943-040F-4009-B3A4-7B933A250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773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E Day 80">
            <a:extLst>
              <a:ext uri="{FF2B5EF4-FFF2-40B4-BE49-F238E27FC236}">
                <a16:creationId xmlns:a16="http://schemas.microsoft.com/office/drawing/2014/main" id="{60F2CE3E-B17C-0C1C-699D-C802E8F4F7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7" r="910"/>
          <a:stretch/>
        </p:blipFill>
        <p:spPr bwMode="auto">
          <a:xfrm>
            <a:off x="-2026100" y="10"/>
            <a:ext cx="4052199" cy="6857990"/>
          </a:xfrm>
          <a:custGeom>
            <a:avLst/>
            <a:gdLst/>
            <a:ahLst/>
            <a:cxnLst/>
            <a:rect l="l" t="t" r="r" b="b"/>
            <a:pathLst>
              <a:path w="4052199" h="6858000">
                <a:moveTo>
                  <a:pt x="25603" y="0"/>
                </a:moveTo>
                <a:lnTo>
                  <a:pt x="4052199" y="0"/>
                </a:lnTo>
                <a:lnTo>
                  <a:pt x="4052199" y="6858000"/>
                </a:lnTo>
                <a:lnTo>
                  <a:pt x="28079" y="6858000"/>
                </a:lnTo>
                <a:lnTo>
                  <a:pt x="37459" y="6497135"/>
                </a:lnTo>
                <a:cubicBezTo>
                  <a:pt x="37586" y="6492050"/>
                  <a:pt x="38603" y="6487092"/>
                  <a:pt x="38603" y="6482007"/>
                </a:cubicBezTo>
                <a:cubicBezTo>
                  <a:pt x="47502" y="6367973"/>
                  <a:pt x="52587" y="6253939"/>
                  <a:pt x="18135" y="6142702"/>
                </a:cubicBezTo>
                <a:cubicBezTo>
                  <a:pt x="15084" y="6132214"/>
                  <a:pt x="13495" y="6121344"/>
                  <a:pt x="13432" y="6110411"/>
                </a:cubicBezTo>
                <a:cubicBezTo>
                  <a:pt x="11690" y="6013324"/>
                  <a:pt x="15936" y="5916236"/>
                  <a:pt x="26145" y="5819669"/>
                </a:cubicBezTo>
                <a:cubicBezTo>
                  <a:pt x="31229" y="5760555"/>
                  <a:pt x="26017" y="5700423"/>
                  <a:pt x="42926" y="5641690"/>
                </a:cubicBezTo>
                <a:cubicBezTo>
                  <a:pt x="50337" y="5612565"/>
                  <a:pt x="54595" y="5582728"/>
                  <a:pt x="55638" y="5552700"/>
                </a:cubicBezTo>
                <a:cubicBezTo>
                  <a:pt x="60087" y="5479983"/>
                  <a:pt x="38603" y="5411588"/>
                  <a:pt x="18263" y="5343066"/>
                </a:cubicBezTo>
                <a:cubicBezTo>
                  <a:pt x="7456" y="5306707"/>
                  <a:pt x="-5384" y="5269459"/>
                  <a:pt x="2372" y="5231320"/>
                </a:cubicBezTo>
                <a:cubicBezTo>
                  <a:pt x="16076" y="5173655"/>
                  <a:pt x="23920" y="5114744"/>
                  <a:pt x="25763" y="5055502"/>
                </a:cubicBezTo>
                <a:cubicBezTo>
                  <a:pt x="25635" y="5012660"/>
                  <a:pt x="15338" y="4970962"/>
                  <a:pt x="18898" y="4928374"/>
                </a:cubicBezTo>
                <a:cubicBezTo>
                  <a:pt x="27073" y="4845715"/>
                  <a:pt x="29157" y="4762561"/>
                  <a:pt x="25127" y="4679584"/>
                </a:cubicBezTo>
                <a:cubicBezTo>
                  <a:pt x="25077" y="4646429"/>
                  <a:pt x="28776" y="4613376"/>
                  <a:pt x="36187" y="4581060"/>
                </a:cubicBezTo>
                <a:cubicBezTo>
                  <a:pt x="45493" y="4524043"/>
                  <a:pt x="47464" y="4466060"/>
                  <a:pt x="42036" y="4408547"/>
                </a:cubicBezTo>
                <a:cubicBezTo>
                  <a:pt x="36060" y="4341932"/>
                  <a:pt x="18263" y="4276334"/>
                  <a:pt x="13685" y="4209719"/>
                </a:cubicBezTo>
                <a:cubicBezTo>
                  <a:pt x="6694" y="4099371"/>
                  <a:pt x="16610" y="3989024"/>
                  <a:pt x="26398" y="3879186"/>
                </a:cubicBezTo>
                <a:cubicBezTo>
                  <a:pt x="34026" y="3808731"/>
                  <a:pt x="36060" y="3737781"/>
                  <a:pt x="32501" y="3667009"/>
                </a:cubicBezTo>
                <a:cubicBezTo>
                  <a:pt x="28051" y="3610818"/>
                  <a:pt x="21059" y="3554755"/>
                  <a:pt x="19788" y="3498437"/>
                </a:cubicBezTo>
                <a:cubicBezTo>
                  <a:pt x="17627" y="3398006"/>
                  <a:pt x="18390" y="3297701"/>
                  <a:pt x="24237" y="3197143"/>
                </a:cubicBezTo>
                <a:cubicBezTo>
                  <a:pt x="27162" y="3146928"/>
                  <a:pt x="32119" y="3096966"/>
                  <a:pt x="34026" y="3046242"/>
                </a:cubicBezTo>
                <a:cubicBezTo>
                  <a:pt x="35933" y="2995518"/>
                  <a:pt x="40001" y="2944413"/>
                  <a:pt x="28433" y="2894578"/>
                </a:cubicBezTo>
                <a:cubicBezTo>
                  <a:pt x="8855" y="2810038"/>
                  <a:pt x="23220" y="2725879"/>
                  <a:pt x="27415" y="2641593"/>
                </a:cubicBezTo>
                <a:cubicBezTo>
                  <a:pt x="29958" y="2589217"/>
                  <a:pt x="45214" y="2535568"/>
                  <a:pt x="31738" y="2484717"/>
                </a:cubicBezTo>
                <a:cubicBezTo>
                  <a:pt x="10507" y="2405008"/>
                  <a:pt x="24492" y="2326951"/>
                  <a:pt x="31738" y="2248513"/>
                </a:cubicBezTo>
                <a:cubicBezTo>
                  <a:pt x="40218" y="2174283"/>
                  <a:pt x="38768" y="2099252"/>
                  <a:pt x="27415" y="2025403"/>
                </a:cubicBezTo>
                <a:cubicBezTo>
                  <a:pt x="12986" y="1952165"/>
                  <a:pt x="12986" y="1876803"/>
                  <a:pt x="27415" y="1803565"/>
                </a:cubicBezTo>
                <a:cubicBezTo>
                  <a:pt x="39276" y="1743102"/>
                  <a:pt x="40598" y="1681038"/>
                  <a:pt x="31356" y="1620119"/>
                </a:cubicBezTo>
                <a:cubicBezTo>
                  <a:pt x="25127" y="1576514"/>
                  <a:pt x="13940" y="1533163"/>
                  <a:pt x="12414" y="1489558"/>
                </a:cubicBezTo>
                <a:cubicBezTo>
                  <a:pt x="9262" y="1398420"/>
                  <a:pt x="11118" y="1307167"/>
                  <a:pt x="18008" y="1216233"/>
                </a:cubicBezTo>
                <a:cubicBezTo>
                  <a:pt x="26017" y="1112496"/>
                  <a:pt x="41400" y="1009268"/>
                  <a:pt x="30721" y="904896"/>
                </a:cubicBezTo>
                <a:cubicBezTo>
                  <a:pt x="27162" y="869046"/>
                  <a:pt x="19661" y="833323"/>
                  <a:pt x="18771" y="797346"/>
                </a:cubicBezTo>
                <a:cubicBezTo>
                  <a:pt x="17118" y="730095"/>
                  <a:pt x="16737" y="663607"/>
                  <a:pt x="20169" y="593941"/>
                </a:cubicBezTo>
                <a:cubicBezTo>
                  <a:pt x="23602" y="524274"/>
                  <a:pt x="38348" y="451938"/>
                  <a:pt x="28433" y="383798"/>
                </a:cubicBezTo>
                <a:cubicBezTo>
                  <a:pt x="18516" y="315657"/>
                  <a:pt x="24873" y="248406"/>
                  <a:pt x="31229" y="181410"/>
                </a:cubicBezTo>
                <a:cubicBezTo>
                  <a:pt x="34344" y="149565"/>
                  <a:pt x="36410" y="118069"/>
                  <a:pt x="35854" y="8670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255E771-36AA-28D3-666B-BEA9729A4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4066" y="2481000"/>
            <a:ext cx="7180685" cy="861750"/>
          </a:xfrm>
        </p:spPr>
        <p:txBody>
          <a:bodyPr anchor="t"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2"/>
                </a:solidFill>
                <a:latin typeface="Baskerville Old Face" panose="02020602080505020303" pitchFamily="18" charset="0"/>
              </a:rPr>
              <a:t>8:45pm - Mini fish and chips, wine and 		  soft drinks at the Laxton 			  Parish Beacon</a:t>
            </a:r>
            <a:endParaRPr lang="en-GB" sz="2800" dirty="0">
              <a:solidFill>
                <a:schemeClr val="tx2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E221D20-2EE3-2423-BE24-800469B0C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49919" y="-286610"/>
            <a:ext cx="9637280" cy="2494898"/>
          </a:xfrm>
        </p:spPr>
        <p:txBody>
          <a:bodyPr anchor="b">
            <a:normAutofit/>
          </a:bodyPr>
          <a:lstStyle/>
          <a:p>
            <a:r>
              <a:rPr lang="en-GB" sz="3600" dirty="0">
                <a:solidFill>
                  <a:schemeClr val="tx2"/>
                </a:solidFill>
                <a:latin typeface="Baskerville Old Face" panose="02020602080505020303" pitchFamily="18" charset="0"/>
                <a:ea typeface="Sans Serif Collection" panose="020B0502040504020204" pitchFamily="34" charset="0"/>
                <a:cs typeface="Sans Serif Collection" panose="020B0502040504020204" pitchFamily="34" charset="0"/>
              </a:rPr>
              <a:t>Please join us on the 8 May 2025 to mark the 80</a:t>
            </a:r>
            <a:r>
              <a:rPr lang="en-GB" sz="3600" baseline="30000" dirty="0">
                <a:solidFill>
                  <a:schemeClr val="tx2"/>
                </a:solidFill>
                <a:latin typeface="Baskerville Old Face" panose="02020602080505020303" pitchFamily="18" charset="0"/>
                <a:ea typeface="Sans Serif Collection" panose="020B0502040504020204" pitchFamily="34" charset="0"/>
                <a:cs typeface="Sans Serif Collection" panose="020B0502040504020204" pitchFamily="34" charset="0"/>
              </a:rPr>
              <a:t>th</a:t>
            </a:r>
            <a:r>
              <a:rPr lang="en-GB" sz="3600" dirty="0">
                <a:solidFill>
                  <a:schemeClr val="tx2"/>
                </a:solidFill>
                <a:latin typeface="Baskerville Old Face" panose="02020602080505020303" pitchFamily="18" charset="0"/>
                <a:ea typeface="Sans Serif Collection" panose="020B0502040504020204" pitchFamily="34" charset="0"/>
                <a:cs typeface="Sans Serif Collection" panose="020B0502040504020204" pitchFamily="34" charset="0"/>
              </a:rPr>
              <a:t> Anniversary of the end of the Second World War in Europe.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D640D88-24AC-F9E1-DC77-A7990D69B313}"/>
              </a:ext>
            </a:extLst>
          </p:cNvPr>
          <p:cNvSpPr txBox="1">
            <a:spLocks/>
          </p:cNvSpPr>
          <p:nvPr/>
        </p:nvSpPr>
        <p:spPr>
          <a:xfrm>
            <a:off x="2864067" y="6171918"/>
            <a:ext cx="6576092" cy="12333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2"/>
                </a:solidFill>
                <a:latin typeface="Baskerville Old Face" panose="02020602080505020303" pitchFamily="18" charset="0"/>
              </a:rPr>
              <a:t>9:30pm – National Beacon Lighting</a:t>
            </a:r>
            <a:br>
              <a:rPr lang="en-GB" sz="2800" dirty="0">
                <a:solidFill>
                  <a:schemeClr val="tx2"/>
                </a:solidFill>
                <a:latin typeface="Baskerville Old Face" panose="02020602080505020303" pitchFamily="18" charset="0"/>
              </a:rPr>
            </a:br>
            <a:endParaRPr lang="en-GB" sz="2800" dirty="0">
              <a:solidFill>
                <a:schemeClr val="tx2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53DA768-6728-FCA4-F3EF-D9F76B5541DD}"/>
              </a:ext>
            </a:extLst>
          </p:cNvPr>
          <p:cNvSpPr txBox="1">
            <a:spLocks/>
          </p:cNvSpPr>
          <p:nvPr/>
        </p:nvSpPr>
        <p:spPr>
          <a:xfrm>
            <a:off x="2864066" y="4097874"/>
            <a:ext cx="7180685" cy="4860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2"/>
                </a:solidFill>
                <a:latin typeface="Baskerville Old Face" panose="02020602080505020303" pitchFamily="18" charset="0"/>
              </a:rPr>
              <a:t>9:20pm – Reading and Prayer</a:t>
            </a:r>
            <a:br>
              <a:rPr lang="en-GB" sz="3200" dirty="0">
                <a:solidFill>
                  <a:schemeClr val="tx2"/>
                </a:solidFill>
                <a:latin typeface="Baskerville Old Face" panose="02020602080505020303" pitchFamily="18" charset="0"/>
              </a:rPr>
            </a:br>
            <a:endParaRPr lang="en-GB" sz="2800" dirty="0">
              <a:solidFill>
                <a:schemeClr val="tx2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D689058C-0481-AF02-A505-8E536C6ACA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8085" y="5115454"/>
            <a:ext cx="1712262" cy="147268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FC652FBE-C7AC-C3FE-17B8-535E3ED274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1235" y="3064234"/>
            <a:ext cx="1165963" cy="1352145"/>
          </a:xfrm>
          <a:prstGeom prst="rect">
            <a:avLst/>
          </a:prstGeom>
        </p:spPr>
      </p:pic>
      <p:sp>
        <p:nvSpPr>
          <p:cNvPr id="32" name="Title 1">
            <a:extLst>
              <a:ext uri="{FF2B5EF4-FFF2-40B4-BE49-F238E27FC236}">
                <a16:creationId xmlns:a16="http://schemas.microsoft.com/office/drawing/2014/main" id="{4146C143-DF56-F675-6177-49836912444E}"/>
              </a:ext>
            </a:extLst>
          </p:cNvPr>
          <p:cNvSpPr txBox="1">
            <a:spLocks/>
          </p:cNvSpPr>
          <p:nvPr/>
        </p:nvSpPr>
        <p:spPr>
          <a:xfrm>
            <a:off x="2864066" y="5008618"/>
            <a:ext cx="7180685" cy="4860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2"/>
                </a:solidFill>
                <a:latin typeface="Baskerville Old Face" panose="02020602080505020303" pitchFamily="18" charset="0"/>
              </a:rPr>
              <a:t>9:25pm -  The Nation Sings – I Vow 		   to Thee My Country</a:t>
            </a:r>
            <a:endParaRPr lang="en-GB" sz="2800" dirty="0">
              <a:solidFill>
                <a:schemeClr val="tx2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586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75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Baskerville Old Face</vt:lpstr>
      <vt:lpstr>Office Theme</vt:lpstr>
      <vt:lpstr>8:45pm - Mini fish and chips, wine and     soft drinks at the Laxton      Parish Beacon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Alan Bravey</dc:creator>
  <cp:lastModifiedBy>Catherine Simpson</cp:lastModifiedBy>
  <cp:revision>4</cp:revision>
  <dcterms:created xsi:type="dcterms:W3CDTF">2025-04-26T08:34:05Z</dcterms:created>
  <dcterms:modified xsi:type="dcterms:W3CDTF">2025-04-26T09:41:57Z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a4828c0-bf9e-487a-a999-4cc0afddd2a0_Enabled">
    <vt:lpwstr>true</vt:lpwstr>
  </property>
  <property fmtid="{D5CDD505-2E9C-101B-9397-08002B2CF9AE}" pid="3" name="MSIP_Label_2a4828c0-bf9e-487a-a999-4cc0afddd2a0_SetDate">
    <vt:lpwstr>2025-04-26T08:47:31Z</vt:lpwstr>
  </property>
  <property fmtid="{D5CDD505-2E9C-101B-9397-08002B2CF9AE}" pid="4" name="MSIP_Label_2a4828c0-bf9e-487a-a999-4cc0afddd2a0_Method">
    <vt:lpwstr>Standard</vt:lpwstr>
  </property>
  <property fmtid="{D5CDD505-2E9C-101B-9397-08002B2CF9AE}" pid="5" name="MSIP_Label_2a4828c0-bf9e-487a-a999-4cc0afddd2a0_Name">
    <vt:lpwstr>Not Sensitive</vt:lpwstr>
  </property>
  <property fmtid="{D5CDD505-2E9C-101B-9397-08002B2CF9AE}" pid="6" name="MSIP_Label_2a4828c0-bf9e-487a-a999-4cc0afddd2a0_SiteId">
    <vt:lpwstr>351368d1-9b5a-4c8b-ac76-f39b4c7dd76c</vt:lpwstr>
  </property>
  <property fmtid="{D5CDD505-2E9C-101B-9397-08002B2CF9AE}" pid="7" name="MSIP_Label_2a4828c0-bf9e-487a-a999-4cc0afddd2a0_ActionId">
    <vt:lpwstr>e8ff7a70-da64-4b30-afb4-042dc635f239</vt:lpwstr>
  </property>
  <property fmtid="{D5CDD505-2E9C-101B-9397-08002B2CF9AE}" pid="8" name="MSIP_Label_2a4828c0-bf9e-487a-a999-4cc0afddd2a0_ContentBits">
    <vt:lpwstr>0</vt:lpwstr>
  </property>
  <property fmtid="{D5CDD505-2E9C-101B-9397-08002B2CF9AE}" pid="9" name="MSIP_Label_2a4828c0-bf9e-487a-a999-4cc0afddd2a0_Tag">
    <vt:lpwstr>10, 3, 0, 1</vt:lpwstr>
  </property>
</Properties>
</file>